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3" r:id="rId8"/>
    <p:sldId id="264" r:id="rId9"/>
    <p:sldId id="261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089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218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751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9696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43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2778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277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614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46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392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369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accent3">
                <a:lumMod val="20000"/>
                <a:lumOff val="80000"/>
              </a:schemeClr>
            </a:gs>
            <a:gs pos="100000">
              <a:schemeClr val="accent3">
                <a:lumMod val="75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10905-C44E-4339-B117-383ECE115357}" type="datetimeFigureOut">
              <a:rPr lang="cs-CZ" smtClean="0"/>
              <a:t>08.10.2020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1BA72-9DF7-4C0D-9D8F-33F581AA8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00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/>
          <a:lstStyle/>
          <a:p>
            <a:r>
              <a:rPr lang="cs-CZ" b="1" dirty="0" smtClean="0"/>
              <a:t>RYBÁŘSKÝ KROUŽEK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DDM ASTRA ZLÍN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distanční výuka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2400" dirty="0">
                <a:solidFill>
                  <a:schemeClr val="tx1"/>
                </a:solidFill>
              </a:rPr>
              <a:t>z</a:t>
            </a:r>
            <a:r>
              <a:rPr lang="cs-CZ" sz="2400" dirty="0" smtClean="0">
                <a:solidFill>
                  <a:schemeClr val="tx1"/>
                </a:solidFill>
              </a:rPr>
              <a:t>pracováno 8.10.2020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468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TROCHA HISTORIE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Příběh prvních ryb je mnohem starší, než povídání o egyptských pyramidách. </a:t>
            </a:r>
            <a:endParaRPr lang="cs-CZ" dirty="0"/>
          </a:p>
          <a:p>
            <a:pPr lvl="1"/>
            <a:r>
              <a:rPr lang="cs-CZ" dirty="0"/>
              <a:t>p</a:t>
            </a:r>
            <a:r>
              <a:rPr lang="cs-CZ" dirty="0" smtClean="0"/>
              <a:t>řed 490 miliony let se objevují první </a:t>
            </a:r>
            <a:r>
              <a:rPr lang="cs-CZ" dirty="0" err="1" smtClean="0"/>
              <a:t>bezčelistnaté</a:t>
            </a:r>
            <a:r>
              <a:rPr lang="cs-CZ" dirty="0" smtClean="0"/>
              <a:t> ryby, přičemž ryby jsou prvními obratlovci mezi živočichy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řed 443 miliony let se objevují první </a:t>
            </a:r>
            <a:r>
              <a:rPr lang="cs-CZ" dirty="0" err="1" smtClean="0"/>
              <a:t>čelistnaté</a:t>
            </a:r>
            <a:r>
              <a:rPr lang="cs-CZ" dirty="0" smtClean="0"/>
              <a:t> ryby</a:t>
            </a:r>
          </a:p>
          <a:p>
            <a:r>
              <a:rPr lang="cs-CZ" dirty="0" smtClean="0"/>
              <a:t>Jak vypadá </a:t>
            </a:r>
            <a:r>
              <a:rPr lang="cs-CZ" dirty="0" err="1" smtClean="0"/>
              <a:t>bezčelistnatá</a:t>
            </a:r>
            <a:r>
              <a:rPr lang="cs-CZ" dirty="0" smtClean="0"/>
              <a:t> ryba? Podívejte se na obrázek vpravo.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317" y="1700808"/>
            <a:ext cx="3822045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4693120" y="4834544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Další fotky </a:t>
            </a:r>
            <a:r>
              <a:rPr lang="cs-CZ" i="1" dirty="0" err="1" smtClean="0"/>
              <a:t>bezčelistnatých</a:t>
            </a:r>
            <a:r>
              <a:rPr lang="cs-CZ" i="1" dirty="0" smtClean="0"/>
              <a:t> ryb si můžeš prohlédnout pod odkazem: https://www.abicko.cz/clanek/precti-si-priroda/24416/melke-more-kolebka-prvnich-ryb.html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02947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TROCHA HISTORIE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 procesu evoluce živočichů hrají ryby důležitou roli. Vyvinuly se z dávných strunatců (živočichů, kterým celým tělem procházela tuhá struna) a staly se prvními skutečnými obratlovci. </a:t>
            </a:r>
          </a:p>
          <a:p>
            <a:pPr lvl="1"/>
            <a:r>
              <a:rPr lang="cs-CZ" dirty="0"/>
              <a:t>o</a:t>
            </a:r>
            <a:r>
              <a:rPr lang="cs-CZ" dirty="0" smtClean="0"/>
              <a:t>bratlovec = živočich s páteří</a:t>
            </a:r>
          </a:p>
          <a:p>
            <a:r>
              <a:rPr lang="cs-CZ" dirty="0" smtClean="0"/>
              <a:t>Z ryb se postupem času vyvinuly všechny ostatní skupiny obratlovců, tedy obojživelníci, plazi, ptáci, savci (včetně člověka).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408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TO VŠECHNO VÍME?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71518"/>
            <a:ext cx="4038600" cy="4525963"/>
          </a:xfrm>
        </p:spPr>
        <p:txBody>
          <a:bodyPr>
            <a:noAutofit/>
          </a:bodyPr>
          <a:lstStyle/>
          <a:p>
            <a:r>
              <a:rPr lang="cs-CZ" sz="1800" dirty="0" smtClean="0"/>
              <a:t>Vědci a další badatelé mají velmi dobrou představu o tom, jak se ryby vyvíjely, a to díky fosilním pozůstatkům. </a:t>
            </a:r>
          </a:p>
          <a:p>
            <a:pPr lvl="1"/>
            <a:r>
              <a:rPr lang="cs-CZ" sz="1800" dirty="0"/>
              <a:t>f</a:t>
            </a:r>
            <a:r>
              <a:rPr lang="cs-CZ" sz="1800" dirty="0" smtClean="0"/>
              <a:t>osilie = zkamenělina</a:t>
            </a:r>
          </a:p>
          <a:p>
            <a:r>
              <a:rPr lang="cs-CZ" sz="1800" dirty="0" smtClean="0"/>
              <a:t>Nejstarší fosilie jsou staré tři a půl miliardy let. Neukazují vše, ale jen díky nim si mohou vědci udělat představu o životě před mnoha, mnoha miliony let.</a:t>
            </a:r>
          </a:p>
          <a:p>
            <a:r>
              <a:rPr lang="cs-CZ" sz="1800" dirty="0" smtClean="0"/>
              <a:t>Fosilie vzniká tím, že nějaký organismus pokryjí usazeniny. Nejčastěji se tak děje na dně moří, jezer a bažin. Usazenina postupem času zkamení a uchová to, co zakryla.</a:t>
            </a:r>
          </a:p>
          <a:p>
            <a:r>
              <a:rPr lang="cs-CZ" sz="1800" dirty="0" err="1" smtClean="0"/>
              <a:t>Fosílii</a:t>
            </a:r>
            <a:r>
              <a:rPr lang="cs-CZ" sz="1800" dirty="0" smtClean="0"/>
              <a:t> ryby si můžeš prohlédnout na obrázku vpravo.</a:t>
            </a:r>
            <a:endParaRPr lang="cs-CZ" sz="18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020" y="1556792"/>
            <a:ext cx="3888432" cy="2861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4644008" y="4797152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Další </a:t>
            </a:r>
            <a:r>
              <a:rPr lang="cs-CZ" i="1" dirty="0" err="1" smtClean="0"/>
              <a:t>fosílie</a:t>
            </a:r>
            <a:r>
              <a:rPr lang="cs-CZ" i="1" dirty="0" smtClean="0"/>
              <a:t> ryb a rybích zubů si můžeš prohlédnout pod odkazem: https://www.fosilie-shop.cz/fosilni-zkamenele-ryby/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030987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SHRNUTÍ: CO JE RYBA?</a:t>
            </a:r>
            <a:endParaRPr lang="cs-CZ" b="1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00808"/>
            <a:ext cx="4038600" cy="3028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Ryby jsou studenokrevní obratlovci žijící v mořích, oceánech a sladkých vodách (řeky, rybníky…).</a:t>
            </a:r>
          </a:p>
          <a:p>
            <a:r>
              <a:rPr lang="cs-CZ" dirty="0" smtClean="0"/>
              <a:t>Kromě bahníků dýchají všechny ryby žábrami.</a:t>
            </a:r>
          </a:p>
          <a:p>
            <a:pPr lvl="1"/>
            <a:r>
              <a:rPr lang="cs-CZ" dirty="0" smtClean="0"/>
              <a:t>Bahník je ryba dýchající plícemi, nejčastější výskyt je v Africe.</a:t>
            </a:r>
          </a:p>
          <a:p>
            <a:r>
              <a:rPr lang="cs-CZ" dirty="0" smtClean="0"/>
              <a:t>Ve vodě se pohybují pomocí ploutví.</a:t>
            </a:r>
          </a:p>
          <a:p>
            <a:r>
              <a:rPr lang="cs-CZ" dirty="0" smtClean="0"/>
              <a:t>Jejich kůži zpravidla pokrývají šupiny.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9552" y="5157192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Tajemství pod hladinou pískovny:</a:t>
            </a:r>
          </a:p>
          <a:p>
            <a:r>
              <a:rPr lang="cs-CZ" i="1" dirty="0" smtClean="0"/>
              <a:t>https://youtu.be/El2AzwDb2uE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572094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ŽIVOT </a:t>
            </a:r>
            <a:r>
              <a:rPr lang="cs-CZ" sz="3600" b="1" dirty="0" smtClean="0"/>
              <a:t>RYB </a:t>
            </a:r>
            <a:r>
              <a:rPr lang="cs-CZ" sz="3600" b="1" dirty="0" smtClean="0"/>
              <a:t>POD VODOU</a:t>
            </a:r>
            <a:br>
              <a:rPr lang="cs-CZ" sz="3600" b="1" dirty="0" smtClean="0"/>
            </a:br>
            <a:r>
              <a:rPr lang="cs-CZ" sz="3600" b="1" dirty="0" smtClean="0"/>
              <a:t>české prostředí</a:t>
            </a:r>
            <a:endParaRPr lang="cs-CZ" sz="36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RYBY DÝCHAJÍ	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cs-CZ" sz="1900" dirty="0" smtClean="0"/>
              <a:t>Jak už jsme si řekli, ryby dýchají žábrami. Ty pomáhají spotřebovávat kyslík obsažený ve vodě. </a:t>
            </a:r>
          </a:p>
          <a:p>
            <a:r>
              <a:rPr lang="cs-CZ" sz="1900" dirty="0" smtClean="0"/>
              <a:t>Pokud je voda dlouhodobě nedostatečně okysličená, ryba uhyne. Vodu pomáhá okysličovat déšť, přítok. Uměle mohou pomoct různé provzdušňovací stroje.</a:t>
            </a:r>
          </a:p>
          <a:p>
            <a:r>
              <a:rPr lang="cs-CZ" sz="1900" dirty="0" smtClean="0"/>
              <a:t>Každá ryba potřebuje různé množství kyslíku. Kapr, který tráví zimu na dně rybníka, mnoho kyslíku nespotřebuje. Naopak hbitý pstruh vydá větší množství energie.</a:t>
            </a:r>
            <a:endParaRPr lang="cs-CZ" sz="19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RYBY MAJÍ ŠUPINY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Šupiny chrání rybí tělo. </a:t>
            </a:r>
          </a:p>
          <a:p>
            <a:r>
              <a:rPr lang="cs-CZ" dirty="0" smtClean="0"/>
              <a:t>Podle barvy, tvaru a počtu šupin rozeznáváme druhy ryb.</a:t>
            </a:r>
          </a:p>
          <a:p>
            <a:pPr lvl="1"/>
            <a:r>
              <a:rPr lang="cs-CZ" dirty="0" smtClean="0"/>
              <a:t>Dalšími rozlišovacími znaky jsou samozřejmě postavení a tvar ploutví, ústa, tvar těla…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7625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ŽIVOT RYB POD VODOU</a:t>
            </a:r>
            <a:br>
              <a:rPr lang="cs-CZ" b="1" dirty="0" smtClean="0"/>
            </a:br>
            <a:r>
              <a:rPr lang="cs-CZ" b="1" dirty="0" smtClean="0"/>
              <a:t>české prostředí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MAJÍ RYBY ZUBY?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500" dirty="0" smtClean="0"/>
              <a:t>Některé ano, některé ne.</a:t>
            </a:r>
          </a:p>
          <a:p>
            <a:r>
              <a:rPr lang="cs-CZ" sz="2500" dirty="0" smtClean="0"/>
              <a:t>Ryby, které zuby nemají, potravu nasávají.</a:t>
            </a:r>
          </a:p>
          <a:p>
            <a:r>
              <a:rPr lang="cs-CZ" sz="2500" dirty="0" smtClean="0"/>
              <a:t>Ryby, které zuby mají, jsou většinou považovány za dravce. Svoji potravu loví.</a:t>
            </a:r>
          </a:p>
          <a:p>
            <a:endParaRPr lang="cs-CZ" sz="2500" dirty="0"/>
          </a:p>
          <a:p>
            <a:r>
              <a:rPr lang="cs-CZ" sz="2500" dirty="0" smtClean="0"/>
              <a:t>Podle toho, jakým způsobem ryba loví, se postupem času vyvinula její anatomie, tedy tvar. Ryby, které loví potravu u dna, mají většinou horní čelist delší, než dolní. Opačně je tomu u těch ryb, které loví při hladině.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ezapomeň, že informace jsou obecně platné, výjimky vždy existují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odrobněji si povíme na setkání kroužku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RYBY KLADOU JIKRY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Co přesně to znamená? Ryby jsou živočichové, kteří v mělkých vodách nakladou na vodní rostliny jikry (vajíčka), ze kterých se vylíhne potěr. Většina jedinců zahyne dřív, než dospěje. Na začátku života jsou rybí larvy zcela nehybné a málo vyvinuté. Nemají ústa ani žábry, jsou přichyceny na vodních rostlinách. Začínají plavat a shánět si potravu až později.</a:t>
            </a:r>
          </a:p>
          <a:p>
            <a:endParaRPr lang="cs-CZ" dirty="0" smtClean="0"/>
          </a:p>
          <a:p>
            <a:r>
              <a:rPr lang="cs-CZ" dirty="0" smtClean="0"/>
              <a:t>Ryby se o své potomky nestarají.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5554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ŽIVOT RYB POD VODOU</a:t>
            </a:r>
            <a:br>
              <a:rPr lang="cs-CZ" b="1" dirty="0" smtClean="0"/>
            </a:br>
            <a:r>
              <a:rPr lang="cs-CZ" b="1" dirty="0" smtClean="0"/>
              <a:t>české prostředí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RYBY A POČASÍ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Snad každý rybář ti řekne, že úspěšný lov závisí na počasí. A to na počasí, které bylo, je anebo teprve bude!</a:t>
            </a:r>
          </a:p>
          <a:p>
            <a:r>
              <a:rPr lang="cs-CZ" dirty="0" smtClean="0"/>
              <a:t>S počasím souvisí pohyb ryb, dokonce i jejich chuť na potravu.</a:t>
            </a:r>
          </a:p>
          <a:p>
            <a:r>
              <a:rPr lang="cs-CZ" dirty="0" smtClean="0"/>
              <a:t>Život ryby pod vodou ovlivňuje teplota vody a vzduchu, vítr, déšť, slunce…</a:t>
            </a:r>
          </a:p>
          <a:p>
            <a:pPr lvl="1"/>
            <a:r>
              <a:rPr lang="cs-CZ" dirty="0" smtClean="0"/>
              <a:t>vítr mají ryby rády, protože sráží na vodní hladinu hmyz.</a:t>
            </a:r>
          </a:p>
          <a:p>
            <a:r>
              <a:rPr lang="cs-CZ" dirty="0" smtClean="0"/>
              <a:t>Pokud je po dešti řeka bahnitá, mnoho ryb vyhledává čistší vodu. Najdeš je tak na místech, kde se do řeky vlévá potok.</a:t>
            </a:r>
          </a:p>
          <a:p>
            <a:r>
              <a:rPr lang="cs-CZ" dirty="0" smtClean="0"/>
              <a:t>Nejvíc kyslíku ve vodě se nachází tam, kde je přítok nebo vodopád, splav. Nejvíce ryb proto nejčastěji najdeš právě tady.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RYBY JSOU PLACHÉ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Chráněny vodou, patří ryby k nejvíce plachým živočichům. Stačí sebemenší vyrušení a jsou pryč.</a:t>
            </a:r>
          </a:p>
          <a:p>
            <a:r>
              <a:rPr lang="cs-CZ" dirty="0" smtClean="0"/>
              <a:t>Po břehu se pohybuj velmi tiše, nedělej prudké pohyby. Chtění půdy pod nohama i hlas se přenáší do vody.</a:t>
            </a:r>
          </a:p>
          <a:p>
            <a:r>
              <a:rPr lang="cs-CZ" dirty="0" smtClean="0"/>
              <a:t>Ne nadarmo se říká, že ryba se musí vysedět (u sezení neděláš tolik hluku).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2414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ŽIVOT RYB VE VODĚ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i="1" dirty="0" smtClean="0"/>
              <a:t>Pro úspěšné rybaření je důležité orientovat se v přírodních zákonitostech. </a:t>
            </a:r>
            <a:endParaRPr lang="cs-CZ" i="1" dirty="0"/>
          </a:p>
          <a:p>
            <a:r>
              <a:rPr lang="cs-CZ" i="1" dirty="0" smtClean="0"/>
              <a:t>Když víš, jak se ryba pod vodou chová, můžeš se na rybolov lépe připravit.</a:t>
            </a:r>
            <a:endParaRPr lang="cs-CZ" i="1" dirty="0"/>
          </a:p>
          <a:p>
            <a:r>
              <a:rPr lang="cs-CZ" i="1" dirty="0" smtClean="0"/>
              <a:t>Znalost života pod vodou ti může často pomoct s přípravou návnad a nástrah.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Ryby mají výtečně vyvinutý sluch. Vnímají i lehounké záchvěvy přenášené vodou.</a:t>
            </a:r>
          </a:p>
          <a:p>
            <a:pPr lvl="1"/>
            <a:r>
              <a:rPr lang="cs-CZ" sz="1800" dirty="0" smtClean="0"/>
              <a:t>Proto zbytečně nezasahujeme do nahozeného prutu, netaháme za vlasec.</a:t>
            </a:r>
          </a:p>
          <a:p>
            <a:r>
              <a:rPr lang="cs-CZ" sz="2000" dirty="0" smtClean="0"/>
              <a:t>Některé ryby mají velmi dobře vyvinutý čich, cítí roztoky ve vodě na velkou vzdálenost.</a:t>
            </a:r>
          </a:p>
          <a:p>
            <a:pPr lvl="1"/>
            <a:r>
              <a:rPr lang="cs-CZ" sz="1800" dirty="0" smtClean="0"/>
              <a:t>Proto existuje velké množství </a:t>
            </a:r>
            <a:r>
              <a:rPr lang="cs-CZ" sz="1800" dirty="0" err="1" smtClean="0"/>
              <a:t>dippů</a:t>
            </a:r>
            <a:r>
              <a:rPr lang="cs-CZ" sz="1800" dirty="0" smtClean="0"/>
              <a:t> a voňavých návnad, nástrah.</a:t>
            </a:r>
          </a:p>
          <a:p>
            <a:pPr lvl="1"/>
            <a:endParaRPr lang="cs-CZ" sz="900" dirty="0" smtClean="0"/>
          </a:p>
          <a:p>
            <a:pPr marL="0" indent="0">
              <a:buNone/>
            </a:pPr>
            <a:r>
              <a:rPr lang="cs-CZ" sz="2000" b="1" dirty="0" smtClean="0"/>
              <a:t>→ konkrétně u jednotlivých českých ryb probereme na lekcích osobně. Otázky budou vítány.</a:t>
            </a:r>
            <a:endParaRPr lang="cs-CZ" sz="2000" b="1" dirty="0"/>
          </a:p>
        </p:txBody>
      </p:sp>
      <p:sp>
        <p:nvSpPr>
          <p:cNvPr id="5" name="Zahnutá šipka nahoru 4"/>
          <p:cNvSpPr/>
          <p:nvPr/>
        </p:nvSpPr>
        <p:spPr>
          <a:xfrm rot="785557">
            <a:off x="1439614" y="5330987"/>
            <a:ext cx="2880320" cy="648072"/>
          </a:xfrm>
          <a:prstGeom prst="curvedUpArrow">
            <a:avLst>
              <a:gd name="adj1" fmla="val 0"/>
              <a:gd name="adj2" fmla="val 50000"/>
              <a:gd name="adj3" fmla="val 45134"/>
            </a:avLst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174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TIP NA DALŠÍ INFORMACE</a:t>
            </a:r>
            <a:endParaRPr lang="cs-CZ" b="1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48" y="1600200"/>
            <a:ext cx="3380503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Možná už jsi slyšel/a o tom, že Astra přidává vzdělávací a naučná videa na </a:t>
            </a:r>
            <a:r>
              <a:rPr lang="cs-CZ" dirty="0" err="1" smtClean="0"/>
              <a:t>Youtube</a:t>
            </a:r>
            <a:r>
              <a:rPr lang="cs-CZ" dirty="0" smtClean="0"/>
              <a:t>. </a:t>
            </a:r>
          </a:p>
          <a:p>
            <a:r>
              <a:rPr lang="cs-CZ" dirty="0" smtClean="0"/>
              <a:t>V </a:t>
            </a:r>
            <a:r>
              <a:rPr lang="cs-CZ" dirty="0" err="1" smtClean="0"/>
              <a:t>playlistu</a:t>
            </a:r>
            <a:r>
              <a:rPr lang="cs-CZ" dirty="0" smtClean="0"/>
              <a:t> pod odkazem najdeš také videa týkající se rybolovu, rybářské kvízy a </a:t>
            </a:r>
            <a:r>
              <a:rPr lang="cs-CZ" dirty="0" err="1" smtClean="0"/>
              <a:t>poznávačky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https://www.youtube.com/watch?v=4gfrqzAR9WA&amp;list=PLzri6Ns1aWde0TMLU5XQL6r3fkXSLYRGK&amp;index=2&amp;ab_channel=DDMAstraZl%C3%ADn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9304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/>
              <a:t>PUBLIKACE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KAYSER, Renée. </a:t>
            </a:r>
            <a:r>
              <a:rPr lang="cs-CZ" i="1" dirty="0"/>
              <a:t>Přítel lesa: příručka pro mladé skauty</a:t>
            </a:r>
            <a:r>
              <a:rPr lang="cs-CZ" dirty="0"/>
              <a:t>. Martin: </a:t>
            </a:r>
            <a:r>
              <a:rPr lang="cs-CZ" dirty="0" err="1"/>
              <a:t>Osveta</a:t>
            </a:r>
            <a:r>
              <a:rPr lang="cs-CZ" dirty="0"/>
              <a:t>, [1993?]. ISBN 80-217-0474-8</a:t>
            </a:r>
            <a:r>
              <a:rPr lang="cs-CZ" dirty="0" smtClean="0"/>
              <a:t>.</a:t>
            </a:r>
          </a:p>
          <a:p>
            <a:r>
              <a:rPr lang="cs-CZ" dirty="0"/>
              <a:t>IGLESIA, Saro de la. </a:t>
            </a:r>
            <a:r>
              <a:rPr lang="cs-CZ" i="1" dirty="0"/>
              <a:t>Měj rád a poznávej zvířata</a:t>
            </a:r>
            <a:r>
              <a:rPr lang="cs-CZ" dirty="0"/>
              <a:t>. Ilustroval </a:t>
            </a:r>
            <a:r>
              <a:rPr lang="cs-CZ" dirty="0" err="1"/>
              <a:t>Sally</a:t>
            </a:r>
            <a:r>
              <a:rPr lang="cs-CZ" dirty="0"/>
              <a:t> CUTTING. Praha: Knižní klub, 1995. ISBN 80-7176-190-7</a:t>
            </a:r>
            <a:r>
              <a:rPr lang="cs-CZ" dirty="0" smtClean="0"/>
              <a:t>.</a:t>
            </a:r>
          </a:p>
          <a:p>
            <a:r>
              <a:rPr lang="cs-CZ" dirty="0"/>
              <a:t>ANGLISS, Sarah. </a:t>
            </a:r>
            <a:r>
              <a:rPr lang="cs-CZ" i="1" dirty="0"/>
              <a:t>Almanach vědomostí</a:t>
            </a:r>
            <a:r>
              <a:rPr lang="cs-CZ" dirty="0"/>
              <a:t>. Praha: </a:t>
            </a:r>
            <a:r>
              <a:rPr lang="cs-CZ" dirty="0" err="1"/>
              <a:t>Reader's</a:t>
            </a:r>
            <a:r>
              <a:rPr lang="cs-CZ" dirty="0"/>
              <a:t> Digest Výběr, 2003. ISBN 80-86196-63-1</a:t>
            </a:r>
            <a:r>
              <a:rPr lang="cs-CZ" dirty="0" smtClean="0"/>
              <a:t>.</a:t>
            </a:r>
          </a:p>
          <a:p>
            <a:r>
              <a:rPr lang="cs-CZ" dirty="0" smtClean="0"/>
              <a:t>Mělké moře: kolébka prvních ryb https://www.abicko.cz/clanek/precti-si-priroda/24416/melke-more-kolebka-prvnich-ryb.html</a:t>
            </a:r>
          </a:p>
          <a:p>
            <a:r>
              <a:rPr lang="cs-CZ" dirty="0" smtClean="0"/>
              <a:t>Fosilie </a:t>
            </a:r>
            <a:r>
              <a:rPr lang="cs-CZ" dirty="0" err="1" smtClean="0"/>
              <a:t>shop</a:t>
            </a:r>
            <a:r>
              <a:rPr lang="cs-CZ" dirty="0" smtClean="0"/>
              <a:t>: https://www.fosilie-shop.cz/fosilni-zkamenele-ryby/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42548665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947</Words>
  <Application>Microsoft Office PowerPoint</Application>
  <PresentationFormat>Předvádění na obrazovce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RYBÁŘSKÝ KROUŽEK</vt:lpstr>
      <vt:lpstr>TROCHA HISTORIE</vt:lpstr>
      <vt:lpstr>TROCHA HISTORIE</vt:lpstr>
      <vt:lpstr>JAK TO VŠECHNO VÍME?</vt:lpstr>
      <vt:lpstr>SHRNUTÍ: CO JE RYBA?</vt:lpstr>
      <vt:lpstr>ŽIVOT RYB POD VODOU české prostředí</vt:lpstr>
      <vt:lpstr>ŽIVOT RYB POD VODOU české prostředí</vt:lpstr>
      <vt:lpstr>ŽIVOT RYB POD VODOU české prostředí</vt:lpstr>
      <vt:lpstr>ŽIVOT RYB VE VODĚ</vt:lpstr>
      <vt:lpstr>TIP NA DALŠÍ INFORMACE</vt:lpstr>
      <vt:lpstr>PUBLIKACE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RYBÁŘSKÝ KROUŽEK</dc:title>
  <dc:creator>TanceR Cup</dc:creator>
  <cp:lastModifiedBy>TanceR Cup</cp:lastModifiedBy>
  <cp:revision>11</cp:revision>
  <dcterms:created xsi:type="dcterms:W3CDTF">2020-10-08T09:25:23Z</dcterms:created>
  <dcterms:modified xsi:type="dcterms:W3CDTF">2020-10-08T11:28:11Z</dcterms:modified>
</cp:coreProperties>
</file>